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 autoAdjust="0"/>
    <p:restoredTop sz="94660"/>
  </p:normalViewPr>
  <p:slideViewPr>
    <p:cSldViewPr snapToGrid="0">
      <p:cViewPr varScale="1">
        <p:scale>
          <a:sx n="81" d="100"/>
          <a:sy n="81" d="100"/>
        </p:scale>
        <p:origin x="2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15.05.2022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475607" y="4496323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(Mus musculus)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Microsoft Office PowerPoint</Application>
  <PresentationFormat>Breitbild</PresentationFormat>
  <Paragraphs>234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8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7</cp:revision>
  <dcterms:created xsi:type="dcterms:W3CDTF">2022-05-14T09:56:11Z</dcterms:created>
  <dcterms:modified xsi:type="dcterms:W3CDTF">2022-05-15T14:16:10Z</dcterms:modified>
</cp:coreProperties>
</file>